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02" r:id="rId1"/>
  </p:sldMasterIdLst>
  <p:notesMasterIdLst>
    <p:notesMasterId r:id="rId49"/>
  </p:notesMasterIdLst>
  <p:sldIdLst>
    <p:sldId id="256" r:id="rId2"/>
    <p:sldId id="260" r:id="rId3"/>
    <p:sldId id="259" r:id="rId4"/>
    <p:sldId id="261" r:id="rId5"/>
    <p:sldId id="257" r:id="rId6"/>
    <p:sldId id="258" r:id="rId7"/>
    <p:sldId id="323" r:id="rId8"/>
    <p:sldId id="284" r:id="rId9"/>
    <p:sldId id="326" r:id="rId10"/>
    <p:sldId id="324" r:id="rId11"/>
    <p:sldId id="321" r:id="rId12"/>
    <p:sldId id="286" r:id="rId13"/>
    <p:sldId id="287" r:id="rId14"/>
    <p:sldId id="290" r:id="rId15"/>
    <p:sldId id="309" r:id="rId16"/>
    <p:sldId id="310" r:id="rId17"/>
    <p:sldId id="317" r:id="rId18"/>
    <p:sldId id="315" r:id="rId19"/>
    <p:sldId id="264" r:id="rId20"/>
    <p:sldId id="265" r:id="rId21"/>
    <p:sldId id="266" r:id="rId22"/>
    <p:sldId id="267" r:id="rId23"/>
    <p:sldId id="268" r:id="rId24"/>
    <p:sldId id="269" r:id="rId25"/>
    <p:sldId id="271" r:id="rId26"/>
    <p:sldId id="325" r:id="rId27"/>
    <p:sldId id="273" r:id="rId28"/>
    <p:sldId id="282" r:id="rId29"/>
    <p:sldId id="279" r:id="rId30"/>
    <p:sldId id="288" r:id="rId31"/>
    <p:sldId id="293" r:id="rId32"/>
    <p:sldId id="295" r:id="rId33"/>
    <p:sldId id="296" r:id="rId34"/>
    <p:sldId id="327" r:id="rId35"/>
    <p:sldId id="330" r:id="rId36"/>
    <p:sldId id="292" r:id="rId37"/>
    <p:sldId id="297" r:id="rId38"/>
    <p:sldId id="331" r:id="rId39"/>
    <p:sldId id="298" r:id="rId40"/>
    <p:sldId id="299" r:id="rId41"/>
    <p:sldId id="306" r:id="rId42"/>
    <p:sldId id="332" r:id="rId43"/>
    <p:sldId id="302" r:id="rId44"/>
    <p:sldId id="328" r:id="rId45"/>
    <p:sldId id="313" r:id="rId46"/>
    <p:sldId id="318" r:id="rId47"/>
    <p:sldId id="31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7"/>
    <p:restoredTop sz="94723"/>
  </p:normalViewPr>
  <p:slideViewPr>
    <p:cSldViewPr snapToGrid="0" snapToObjects="1">
      <p:cViewPr>
        <p:scale>
          <a:sx n="80" d="100"/>
          <a:sy n="80" d="100"/>
        </p:scale>
        <p:origin x="-160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5E8D7-1D14-A541-9D39-F75B8A999F3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50971-1986-F449-9EF7-7CBC9CBDB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2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50971-1986-F449-9EF7-7CBC9CBDBF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4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CA014-66E5-B043-8B6D-16AB0A1628DD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7595F-15BE-5340-85F8-A90CF58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4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5.tiff"/><Relationship Id="rId8" Type="http://schemas.openxmlformats.org/officeDocument/2006/relationships/image" Target="../media/image6.tiff"/><Relationship Id="rId9" Type="http://schemas.openxmlformats.org/officeDocument/2006/relationships/image" Target="../media/image7.jpeg"/><Relationship Id="rId10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RCHS XC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19612">
            <a:off x="350057" y="723679"/>
            <a:ext cx="2638258" cy="2638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7403">
            <a:off x="7054584" y="4017530"/>
            <a:ext cx="2260600" cy="226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6606" y="614798"/>
            <a:ext cx="2260600" cy="226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69429">
            <a:off x="775033" y="3954894"/>
            <a:ext cx="2260600" cy="226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86503">
            <a:off x="3395520" y="4127500"/>
            <a:ext cx="2260600" cy="226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3073">
            <a:off x="4965699" y="135564"/>
            <a:ext cx="2260600" cy="2260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206" y="2875398"/>
            <a:ext cx="2060509" cy="30623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579" y="473385"/>
            <a:ext cx="872911" cy="225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MG_0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3539" y="0"/>
            <a:ext cx="126655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71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MG_03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1312"/>
            <a:ext cx="12267344" cy="899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24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MG_0365 (1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35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MG_036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106" y="293206"/>
            <a:ext cx="9556678" cy="617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1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MG_03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531" y="-688367"/>
            <a:ext cx="12952941" cy="971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82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4379" y="0"/>
            <a:ext cx="12336380" cy="6858000"/>
          </a:xfrm>
        </p:spPr>
      </p:pic>
    </p:spTree>
    <p:extLst>
      <p:ext uri="{BB962C8B-B14F-4D97-AF65-F5344CB8AC3E}">
        <p14:creationId xmlns:p14="http://schemas.microsoft.com/office/powerpoint/2010/main" val="19951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698500"/>
            <a:ext cx="81280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1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13" y="0"/>
            <a:ext cx="9152356" cy="6864267"/>
          </a:xfrm>
        </p:spPr>
      </p:pic>
    </p:spTree>
    <p:extLst>
      <p:ext uri="{BB962C8B-B14F-4D97-AF65-F5344CB8AC3E}">
        <p14:creationId xmlns:p14="http://schemas.microsoft.com/office/powerpoint/2010/main" val="140746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8684" y="0"/>
            <a:ext cx="7984499" cy="6825916"/>
          </a:xfrm>
        </p:spPr>
      </p:pic>
    </p:spTree>
    <p:extLst>
      <p:ext uri="{BB962C8B-B14F-4D97-AF65-F5344CB8AC3E}">
        <p14:creationId xmlns:p14="http://schemas.microsoft.com/office/powerpoint/2010/main" val="18952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0297" y="866274"/>
            <a:ext cx="8091406" cy="5390900"/>
          </a:xfrm>
        </p:spPr>
      </p:pic>
    </p:spTree>
    <p:extLst>
      <p:ext uri="{BB962C8B-B14F-4D97-AF65-F5344CB8AC3E}">
        <p14:creationId xmlns:p14="http://schemas.microsoft.com/office/powerpoint/2010/main" val="13171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9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536700"/>
            <a:ext cx="60960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0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68" y="429251"/>
            <a:ext cx="4310783" cy="5747712"/>
          </a:xfrm>
        </p:spPr>
      </p:pic>
    </p:spTree>
    <p:extLst>
      <p:ext uri="{BB962C8B-B14F-4D97-AF65-F5344CB8AC3E}">
        <p14:creationId xmlns:p14="http://schemas.microsoft.com/office/powerpoint/2010/main" val="6979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1792705"/>
            <a:ext cx="5138821" cy="3854115"/>
          </a:xfrm>
        </p:spPr>
      </p:pic>
    </p:spTree>
    <p:extLst>
      <p:ext uri="{BB962C8B-B14F-4D97-AF65-F5344CB8AC3E}">
        <p14:creationId xmlns:p14="http://schemas.microsoft.com/office/powerpoint/2010/main" val="46812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35" y="0"/>
            <a:ext cx="914399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281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84" y="625643"/>
            <a:ext cx="10515600" cy="1498183"/>
          </a:xfrm>
        </p:spPr>
        <p:txBody>
          <a:bodyPr>
            <a:normAutofit/>
          </a:bodyPr>
          <a:lstStyle/>
          <a:p>
            <a:r>
              <a:rPr lang="en-US" sz="7200" dirty="0" smtClean="0"/>
              <a:t>		Lets Go! Rancho!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147" y="1891780"/>
            <a:ext cx="2793499" cy="496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9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9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2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7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9143999" cy="6857999"/>
          </a:xfrm>
        </p:spPr>
      </p:pic>
    </p:spTree>
    <p:extLst>
      <p:ext uri="{BB962C8B-B14F-4D97-AF65-F5344CB8AC3E}">
        <p14:creationId xmlns:p14="http://schemas.microsoft.com/office/powerpoint/2010/main" val="9142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2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5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6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6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8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6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12" y="44242"/>
            <a:ext cx="5053262" cy="6737684"/>
          </a:xfrm>
        </p:spPr>
      </p:pic>
    </p:spTree>
    <p:extLst>
      <p:ext uri="{BB962C8B-B14F-4D97-AF65-F5344CB8AC3E}">
        <p14:creationId xmlns:p14="http://schemas.microsoft.com/office/powerpoint/2010/main" val="9746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941" y="365125"/>
            <a:ext cx="4327064" cy="60667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10" y="365125"/>
            <a:ext cx="3462343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7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9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155" y="0"/>
            <a:ext cx="4595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2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6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774700"/>
            <a:ext cx="60960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0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	Say Cheese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96716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90" y="864917"/>
            <a:ext cx="3082998" cy="548850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46" y="2534653"/>
            <a:ext cx="5415454" cy="406667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5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221" y="162738"/>
            <a:ext cx="4507831" cy="6699593"/>
          </a:xfrm>
        </p:spPr>
      </p:pic>
    </p:spTree>
    <p:extLst>
      <p:ext uri="{BB962C8B-B14F-4D97-AF65-F5344CB8AC3E}">
        <p14:creationId xmlns:p14="http://schemas.microsoft.com/office/powerpoint/2010/main" val="105623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64" y="343694"/>
            <a:ext cx="6015790" cy="5833269"/>
          </a:xfrm>
        </p:spPr>
      </p:pic>
    </p:spTree>
    <p:extLst>
      <p:ext uri="{BB962C8B-B14F-4D97-AF65-F5344CB8AC3E}">
        <p14:creationId xmlns:p14="http://schemas.microsoft.com/office/powerpoint/2010/main" val="82281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27062"/>
            <a:ext cx="10515600" cy="1325563"/>
          </a:xfrm>
        </p:spPr>
        <p:txBody>
          <a:bodyPr/>
          <a:lstStyle/>
          <a:p>
            <a:r>
              <a:rPr lang="en-US" smtClean="0"/>
              <a:t>					The </a:t>
            </a:r>
            <a:r>
              <a:rPr lang="en-US" dirty="0" smtClean="0"/>
              <a:t>End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945" y="486788"/>
            <a:ext cx="5606110" cy="560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390" y="1259613"/>
            <a:ext cx="4097703" cy="5478823"/>
          </a:xfrm>
        </p:spPr>
      </p:pic>
    </p:spTree>
    <p:extLst>
      <p:ext uri="{BB962C8B-B14F-4D97-AF65-F5344CB8AC3E}">
        <p14:creationId xmlns:p14="http://schemas.microsoft.com/office/powerpoint/2010/main" val="135671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CH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D27C4"/>
      </a:accent1>
      <a:accent2>
        <a:srgbClr val="5A35ED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5032</TotalTime>
  <Words>4</Words>
  <Application>Microsoft Macintosh PowerPoint</Application>
  <PresentationFormat>Widescreen</PresentationFormat>
  <Paragraphs>8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Calibri</vt:lpstr>
      <vt:lpstr>Calibri Light</vt:lpstr>
      <vt:lpstr>Arial</vt:lpstr>
      <vt:lpstr>Office Theme</vt:lpstr>
      <vt:lpstr>RCHS XC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Lets Go! Rancho!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Say Cheese</vt:lpstr>
      <vt:lpstr>PowerPoint Presentation</vt:lpstr>
      <vt:lpstr>PowerPoint Presentation</vt:lpstr>
      <vt:lpstr>PowerPoint Presentation</vt:lpstr>
      <vt:lpstr>PowerPoint Presentation</vt:lpstr>
      <vt:lpstr>     The End</vt:lpstr>
      <vt:lpstr>FIN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RCHS XC</dc:title>
  <dc:creator>Marnae Potts</dc:creator>
  <cp:lastModifiedBy>Marnae Potts</cp:lastModifiedBy>
  <cp:revision>22</cp:revision>
  <dcterms:created xsi:type="dcterms:W3CDTF">2017-12-07T19:39:14Z</dcterms:created>
  <dcterms:modified xsi:type="dcterms:W3CDTF">2017-12-12T19:40:58Z</dcterms:modified>
</cp:coreProperties>
</file>